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59" r:id="rId5"/>
    <p:sldId id="262" r:id="rId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7B2E0-6271-A63C-B5A1-F495B70F5E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281598-E9FF-6971-B4DA-88D7640312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097AF-35CB-423B-40AD-13CB4235E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F679-7DFC-4038-B64C-AFE710E82ACA}" type="datetimeFigureOut">
              <a:rPr lang="hr-HR" smtClean="0"/>
              <a:t>25.10.2022.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83A01-1FE7-20D2-CD1D-1674D7B64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CDD6D-7551-9CE3-B561-1BB3FF84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34F4-C696-465D-8D06-6FB37610BE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2854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5C4F8-5A72-332F-4991-A7EF72F3F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6A41F2-F4CA-A9ED-C7E7-B178F300CD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EFFE93-09F9-4824-78BC-507085975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F679-7DFC-4038-B64C-AFE710E82ACA}" type="datetimeFigureOut">
              <a:rPr lang="hr-HR" smtClean="0"/>
              <a:t>25.10.2022.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29E19-8AEA-6326-A281-2B160E265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3240E-C8B5-4720-46D1-20BA9A2AD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34F4-C696-465D-8D06-6FB37610BE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2683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C8EDE0-712C-4ED5-573C-67D59EC64F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B506AD-6B6D-0FD9-81C9-D57AF62E53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66334-6117-292D-D85B-EB43E84E3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F679-7DFC-4038-B64C-AFE710E82ACA}" type="datetimeFigureOut">
              <a:rPr lang="hr-HR" smtClean="0"/>
              <a:t>25.10.2022.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D3DA4-E8FC-FB94-E921-C8BA311B1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68290-E44C-19A3-1E42-03D385305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34F4-C696-465D-8D06-6FB37610BE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6844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C684C-2175-8145-407F-204EE8025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BA277-0916-B78E-60AF-5661B33ED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E0FB3-E6F2-058E-2168-1A9C27BB8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F679-7DFC-4038-B64C-AFE710E82ACA}" type="datetimeFigureOut">
              <a:rPr lang="hr-HR" smtClean="0"/>
              <a:t>25.10.2022.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64BFF-ABFB-7FC5-0B86-A8BD95B38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006A0-E767-E011-83A3-E7FEB26C1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34F4-C696-465D-8D06-6FB37610BE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1305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72D18-BB3C-3465-2B00-5CF122E5C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C1EF15-2615-D5AE-E01E-FAE647501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AD94D-B9EC-A1A3-8E5B-7A503CA40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F679-7DFC-4038-B64C-AFE710E82ACA}" type="datetimeFigureOut">
              <a:rPr lang="hr-HR" smtClean="0"/>
              <a:t>25.10.2022.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FE232-EAD4-26EC-27D9-F47361025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E0877-A726-983C-E278-668ECD822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34F4-C696-465D-8D06-6FB37610BE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4117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DC0B6-7E5D-2A65-ECBA-0B767B99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947F3-8140-5AD3-3260-07C3870A1B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E78DA0-F470-3249-542A-5DC465DA6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D93FE3-C43A-3B27-C1A7-B3EFC551D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F679-7DFC-4038-B64C-AFE710E82ACA}" type="datetimeFigureOut">
              <a:rPr lang="hr-HR" smtClean="0"/>
              <a:t>25.10.2022.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2BA049-C2AC-486B-55A2-E8457E297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660E2-B9D3-6A53-1528-BA77954C3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34F4-C696-465D-8D06-6FB37610BE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8706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F2840-1398-E812-5725-1779BAD3B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D682D1-0C2C-A8A7-F3D1-2CDFC8A5E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9C7902-B7B0-E520-12CB-934EEBF060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D7B712-DD4C-7608-238A-86E5F047E9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771245-9268-E7CF-FDA8-BC7E37F92D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2AE855-E954-10FE-A01C-AEE0CE12A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F679-7DFC-4038-B64C-AFE710E82ACA}" type="datetimeFigureOut">
              <a:rPr lang="hr-HR" smtClean="0"/>
              <a:t>25.10.2022.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201102-38BA-A4A3-2CF1-6283DBC56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3D29C5-4458-024C-C35A-2C1A8779B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34F4-C696-465D-8D06-6FB37610BE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1984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EF4BD-1D28-E1B8-7358-33217C47A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107DD2-0A51-9279-BE46-E18319C0C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F679-7DFC-4038-B64C-AFE710E82ACA}" type="datetimeFigureOut">
              <a:rPr lang="hr-HR" smtClean="0"/>
              <a:t>25.10.2022.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42C1AD-81E7-0231-D592-357B1DEB9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B12883-3959-AD9E-B218-0DC62DE3B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34F4-C696-465D-8D06-6FB37610BE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5702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75DEEE-0486-6F2A-FB6A-627D53053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F679-7DFC-4038-B64C-AFE710E82ACA}" type="datetimeFigureOut">
              <a:rPr lang="hr-HR" smtClean="0"/>
              <a:t>25.10.2022.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416AEA-69EA-D4F5-8265-7A2F27173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4C4435-B721-164F-9849-75A7FF62A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34F4-C696-465D-8D06-6FB37610BE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0124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66AA0-72F4-F3E4-0553-0B84B6337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564FF-1C58-6626-7923-8B3CFAA4F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EC7B09-D649-DAFA-6B95-4CE84A30BB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06830-A1D9-5E91-B138-D92EF38FF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F679-7DFC-4038-B64C-AFE710E82ACA}" type="datetimeFigureOut">
              <a:rPr lang="hr-HR" smtClean="0"/>
              <a:t>25.10.2022.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119109-DEA0-0145-1094-D771976C8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0A81EC-235F-A5C6-6909-603D12DE1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34F4-C696-465D-8D06-6FB37610BE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424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951F2-3F9E-0E0C-E51A-9AF0B9D6F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72F7D7-5039-7D0A-666E-E8E2315AC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54CFF5-A163-9884-B3B4-30149720BC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4DD40-A6B2-C82A-C2C7-68FD6AC38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F679-7DFC-4038-B64C-AFE710E82ACA}" type="datetimeFigureOut">
              <a:rPr lang="hr-HR" smtClean="0"/>
              <a:t>25.10.2022.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4ADEC3-42FA-F279-7FCA-396F08946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3D0AB5-C6C5-2BA2-F305-3BC666BCD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34F4-C696-465D-8D06-6FB37610BE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9019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463DE8-8910-1574-1B6D-74DF070B7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FF1F36-5A40-17E2-6220-9A6FD4827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E95C5-96F6-C9EA-0F64-21E1C0A105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FF679-7DFC-4038-B64C-AFE710E82ACA}" type="datetimeFigureOut">
              <a:rPr lang="hr-HR" smtClean="0"/>
              <a:t>25.10.2022.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96E72-48FB-C4C9-CC16-89DB112ED4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0B0B9-ABD3-1E7A-DCFF-46DC44D6B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E34F4-C696-465D-8D06-6FB37610BE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181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856/430/133" TargetMode="Externa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B5ZxGgDuEUI?feature=oembed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D6BBA-ED96-67B1-65F7-B38C58086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0104" y="4071736"/>
            <a:ext cx="6764692" cy="1012054"/>
          </a:xfrm>
        </p:spPr>
        <p:txBody>
          <a:bodyPr>
            <a:normAutofit/>
          </a:bodyPr>
          <a:lstStyle/>
          <a:p>
            <a:r>
              <a:rPr lang="en-GB" sz="5400" b="1"/>
              <a:t>Easter</a:t>
            </a:r>
            <a:endParaRPr lang="en-GB" sz="5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3C4857-69B2-EE48-4649-CAC5F1D5B1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3410" y="2127409"/>
            <a:ext cx="6400938" cy="1710489"/>
          </a:xfrm>
        </p:spPr>
        <p:txBody>
          <a:bodyPr>
            <a:noAutofit/>
          </a:bodyPr>
          <a:lstStyle/>
          <a:p>
            <a:r>
              <a:rPr lang="en-GB" sz="6500" b="1">
                <a:solidFill>
                  <a:srgbClr val="C00000"/>
                </a:solidFill>
              </a:rPr>
              <a:t>HOLIDAYS AND FESTIVALS</a:t>
            </a:r>
            <a:endParaRPr lang="en-GB" sz="6500" b="1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0A8FD-78CA-267A-FC8E-E8AE8DDF1B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071910">
            <a:off x="501908" y="528449"/>
            <a:ext cx="4503056" cy="599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5921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E854C-B4AB-A3DD-8798-BB71B54C8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295953"/>
            <a:ext cx="11449050" cy="1325563"/>
          </a:xfrm>
        </p:spPr>
        <p:txBody>
          <a:bodyPr>
            <a:noAutofit/>
          </a:bodyPr>
          <a:lstStyle/>
          <a:p>
            <a:pPr algn="ctr"/>
            <a:r>
              <a:rPr lang="hr-HR" sz="3500" b="1" dirty="0" err="1">
                <a:solidFill>
                  <a:schemeClr val="bg1"/>
                </a:solidFill>
              </a:rPr>
              <a:t>The</a:t>
            </a:r>
            <a:r>
              <a:rPr lang="hr-HR" sz="3500" b="1" dirty="0">
                <a:solidFill>
                  <a:schemeClr val="bg1"/>
                </a:solidFill>
              </a:rPr>
              <a:t> w</a:t>
            </a:r>
            <a:r>
              <a:rPr lang="en-GB" sz="3500" b="1" dirty="0">
                <a:solidFill>
                  <a:schemeClr val="bg1"/>
                </a:solidFill>
              </a:rPr>
              <a:t>eek before Easter is called the Holy Week. In the Christian church it is the week between Palm Sunday and Easter.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281B3-3C87-2DB9-ECEC-2926E1540B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725" y="1621516"/>
            <a:ext cx="9315450" cy="46554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Translate following days of the Holy </a:t>
            </a: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GB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eek into Croatian.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Shrove Tuesday or Pancake Day 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Ash Wednesday  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Palm Sunday 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Maundy Thursday 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 Friday 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Easter Eve (Holy Saturday) 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Easter Sunday 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Easter Monday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D170D7-4443-E4AF-A91D-8531C276A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9192" y="2095211"/>
            <a:ext cx="2933700" cy="5025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Pokladni</a:t>
            </a:r>
            <a:r>
              <a:rPr lang="en-GB" sz="2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utorak</a:t>
            </a:r>
            <a:endParaRPr lang="en-GB" sz="28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26853C-5BA7-44CB-93CE-09C7B91F91F0}"/>
              </a:ext>
            </a:extLst>
          </p:cNvPr>
          <p:cNvSpPr txBox="1"/>
          <p:nvPr/>
        </p:nvSpPr>
        <p:spPr>
          <a:xfrm>
            <a:off x="2709861" y="2609385"/>
            <a:ext cx="40219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800" b="1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Pepelnica</a:t>
            </a:r>
            <a:r>
              <a:rPr lang="en-GB" sz="2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sz="2800" b="1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Čista</a:t>
            </a:r>
            <a:r>
              <a:rPr lang="en-GB" sz="2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srijeda</a:t>
            </a:r>
            <a:r>
              <a:rPr lang="en-GB" sz="2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DE9803-41B7-46B3-8DD3-6D58BB77ED64}"/>
              </a:ext>
            </a:extLst>
          </p:cNvPr>
          <p:cNvSpPr txBox="1"/>
          <p:nvPr/>
        </p:nvSpPr>
        <p:spPr>
          <a:xfrm>
            <a:off x="2149078" y="3116874"/>
            <a:ext cx="15692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8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Cvjetnica</a:t>
            </a:r>
            <a:endParaRPr lang="en-GB" sz="28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7176A4-A347-4BBA-8A9A-D97F7696356C}"/>
              </a:ext>
            </a:extLst>
          </p:cNvPr>
          <p:cNvSpPr txBox="1"/>
          <p:nvPr/>
        </p:nvSpPr>
        <p:spPr>
          <a:xfrm>
            <a:off x="2878932" y="3628448"/>
            <a:ext cx="24550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r-HR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Veliki četvrtak</a:t>
            </a:r>
            <a:endParaRPr lang="en-GB" sz="28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5A5D1B-AAFD-4C84-A4EB-B42FB425F2C2}"/>
              </a:ext>
            </a:extLst>
          </p:cNvPr>
          <p:cNvSpPr txBox="1"/>
          <p:nvPr/>
        </p:nvSpPr>
        <p:spPr>
          <a:xfrm>
            <a:off x="2063355" y="4155875"/>
            <a:ext cx="24550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r-HR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Veliki petak</a:t>
            </a:r>
            <a:endParaRPr lang="en-GB" sz="28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B31022-057E-40EB-8D0C-8E0A5E6C5329}"/>
              </a:ext>
            </a:extLst>
          </p:cNvPr>
          <p:cNvSpPr txBox="1"/>
          <p:nvPr/>
        </p:nvSpPr>
        <p:spPr>
          <a:xfrm>
            <a:off x="4068366" y="4659579"/>
            <a:ext cx="24550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r-HR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Velika subota</a:t>
            </a:r>
            <a:endParaRPr lang="en-GB" sz="28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BC1579-03B0-4500-B0B4-026C292C3520}"/>
              </a:ext>
            </a:extLst>
          </p:cNvPr>
          <p:cNvSpPr txBox="1"/>
          <p:nvPr/>
        </p:nvSpPr>
        <p:spPr>
          <a:xfrm>
            <a:off x="2421732" y="5155422"/>
            <a:ext cx="24550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r-HR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Uskrs</a:t>
            </a:r>
            <a:endParaRPr lang="en-GB" sz="28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0D5CAF-EC8E-40C1-A65C-7A50D43F3099}"/>
              </a:ext>
            </a:extLst>
          </p:cNvPr>
          <p:cNvSpPr txBox="1"/>
          <p:nvPr/>
        </p:nvSpPr>
        <p:spPr>
          <a:xfrm>
            <a:off x="2722959" y="5697399"/>
            <a:ext cx="23693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r-HR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Uskrsni </a:t>
            </a:r>
          </a:p>
          <a:p>
            <a:pPr marL="0" indent="0">
              <a:buNone/>
            </a:pPr>
            <a:r>
              <a:rPr lang="hr-HR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ponedjeljak</a:t>
            </a:r>
            <a:endParaRPr lang="en-GB" sz="28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15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/>
      <p:bldP spid="8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A120B45-5778-3B4C-1E01-D7C207FB061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955516" cy="6858000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F40962-EE04-32B2-D276-1F21E5C34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7677" y="234950"/>
            <a:ext cx="5457825" cy="993775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Answer the questions.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6CD96C43-AC48-C613-C311-DD2A3B9B8571}"/>
              </a:ext>
            </a:extLst>
          </p:cNvPr>
          <p:cNvSpPr txBox="1">
            <a:spLocks/>
          </p:cNvSpPr>
          <p:nvPr/>
        </p:nvSpPr>
        <p:spPr>
          <a:xfrm>
            <a:off x="6247677" y="1130300"/>
            <a:ext cx="5457825" cy="993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Check.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5CFF9E8A-2C23-C5D7-F94A-D955045E6687}"/>
              </a:ext>
            </a:extLst>
          </p:cNvPr>
          <p:cNvSpPr txBox="1">
            <a:spLocks/>
          </p:cNvSpPr>
          <p:nvPr/>
        </p:nvSpPr>
        <p:spPr>
          <a:xfrm>
            <a:off x="6247674" y="2170799"/>
            <a:ext cx="5457825" cy="169184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What are the symbols of Easter? Why? </a:t>
            </a:r>
            <a:endParaRPr lang="hr-HR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Discuss in pairs. Share your opinion </a:t>
            </a:r>
            <a:r>
              <a:rPr lang="hr-HR" b="1" dirty="0" err="1"/>
              <a:t>with</a:t>
            </a:r>
            <a:r>
              <a:rPr lang="en-GB" b="1" dirty="0"/>
              <a:t> the class.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3A767E-01FA-1771-E46E-1A32003833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7223"/>
            <a:ext cx="5339091" cy="382355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59A77CD-BCE7-DDF5-9594-F09E4806E905}"/>
              </a:ext>
            </a:extLst>
          </p:cNvPr>
          <p:cNvSpPr/>
          <p:nvPr/>
        </p:nvSpPr>
        <p:spPr>
          <a:xfrm>
            <a:off x="180975" y="1985962"/>
            <a:ext cx="238848" cy="276225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6A3DDA2-CBCF-0A31-9430-AC9AFD571E58}"/>
              </a:ext>
            </a:extLst>
          </p:cNvPr>
          <p:cNvSpPr/>
          <p:nvPr/>
        </p:nvSpPr>
        <p:spPr>
          <a:xfrm>
            <a:off x="153123" y="2744573"/>
            <a:ext cx="238848" cy="276225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261DBA6-D181-75AC-DC1B-578478EB3E83}"/>
              </a:ext>
            </a:extLst>
          </p:cNvPr>
          <p:cNvSpPr/>
          <p:nvPr/>
        </p:nvSpPr>
        <p:spPr>
          <a:xfrm>
            <a:off x="181698" y="3641297"/>
            <a:ext cx="238848" cy="276225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C672653-68A3-02BA-E2B1-1D94B90FD2A1}"/>
              </a:ext>
            </a:extLst>
          </p:cNvPr>
          <p:cNvSpPr/>
          <p:nvPr/>
        </p:nvSpPr>
        <p:spPr>
          <a:xfrm>
            <a:off x="180975" y="4779214"/>
            <a:ext cx="238848" cy="276225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2F19A29-0DB8-078D-36B7-627CA28BFBDA}"/>
              </a:ext>
            </a:extLst>
          </p:cNvPr>
          <p:cNvSpPr/>
          <p:nvPr/>
        </p:nvSpPr>
        <p:spPr>
          <a:xfrm>
            <a:off x="2721808" y="1983474"/>
            <a:ext cx="238848" cy="276225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2514189-249F-7DDE-3649-409A782C8837}"/>
              </a:ext>
            </a:extLst>
          </p:cNvPr>
          <p:cNvSpPr/>
          <p:nvPr/>
        </p:nvSpPr>
        <p:spPr>
          <a:xfrm>
            <a:off x="2767470" y="3063660"/>
            <a:ext cx="238848" cy="276225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A65D0F7-D172-D932-9F29-5FA3335A369C}"/>
              </a:ext>
            </a:extLst>
          </p:cNvPr>
          <p:cNvSpPr/>
          <p:nvPr/>
        </p:nvSpPr>
        <p:spPr>
          <a:xfrm>
            <a:off x="2749143" y="3950492"/>
            <a:ext cx="238848" cy="276225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D74CA62-12DF-7C76-3C63-131572DBC423}"/>
              </a:ext>
            </a:extLst>
          </p:cNvPr>
          <p:cNvSpPr/>
          <p:nvPr/>
        </p:nvSpPr>
        <p:spPr>
          <a:xfrm>
            <a:off x="2749143" y="4852665"/>
            <a:ext cx="238848" cy="276225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555D0A57-39B9-410F-F53A-75099FD12F8A}"/>
              </a:ext>
            </a:extLst>
          </p:cNvPr>
          <p:cNvSpPr txBox="1">
            <a:spLocks/>
          </p:cNvSpPr>
          <p:nvPr/>
        </p:nvSpPr>
        <p:spPr>
          <a:xfrm>
            <a:off x="6247674" y="3950492"/>
            <a:ext cx="5457825" cy="26725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Translate the following words 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resurrection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Good Friday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betray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Lent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mass</a:t>
            </a:r>
          </a:p>
        </p:txBody>
      </p:sp>
    </p:spTree>
    <p:extLst>
      <p:ext uri="{BB962C8B-B14F-4D97-AF65-F5344CB8AC3E}">
        <p14:creationId xmlns:p14="http://schemas.microsoft.com/office/powerpoint/2010/main" val="332453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7" grpId="0" animBg="1"/>
      <p:bldP spid="9" grpId="0" animBg="1"/>
      <p:bldP spid="11" grpId="0" animBg="1"/>
      <p:bldP spid="13" grpId="0" animBg="1"/>
      <p:bldP spid="14" grpId="0" animBg="1"/>
      <p:bldP spid="17" grpId="0" animBg="1"/>
      <p:bldP spid="18" grpId="0" animBg="1"/>
      <p:bldP spid="20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50CB7-167E-D7A3-2A9D-736979A8A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4118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Watch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en-GB" b="1" dirty="0"/>
              <a:t>video </a:t>
            </a:r>
            <a:r>
              <a:rPr lang="en-GB" b="1" i="0" dirty="0">
                <a:effectLst/>
              </a:rPr>
              <a:t>and learn all about Easter in </a:t>
            </a:r>
            <a:r>
              <a:rPr lang="hr-HR" b="1" i="0" dirty="0">
                <a:effectLst/>
              </a:rPr>
              <a:t>t</a:t>
            </a:r>
            <a:r>
              <a:rPr lang="en-GB" b="1" i="0" dirty="0">
                <a:effectLst/>
              </a:rPr>
              <a:t>he USA and how it</a:t>
            </a:r>
            <a:r>
              <a:rPr lang="hr-HR" b="1" dirty="0"/>
              <a:t> </a:t>
            </a:r>
            <a:r>
              <a:rPr lang="hr-HR" b="1" dirty="0" err="1"/>
              <a:t>is</a:t>
            </a:r>
            <a:r>
              <a:rPr lang="en-GB" b="1" i="0" dirty="0">
                <a:effectLst/>
              </a:rPr>
              <a:t> celebrated</a:t>
            </a:r>
            <a:r>
              <a:rPr lang="hr-HR" b="1" i="0" dirty="0">
                <a:effectLst/>
              </a:rPr>
              <a:t>.</a:t>
            </a:r>
            <a:endParaRPr lang="en-GB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CEFBE4-4DC9-D778-E679-AEB2F75639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04126" y="2547257"/>
            <a:ext cx="5181600" cy="373813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GB" dirty="0"/>
              <a:t>Write down five new words and translate them into Croatian.</a:t>
            </a:r>
          </a:p>
          <a:p>
            <a:pPr marL="0" indent="0" algn="just">
              <a:buNone/>
            </a:pPr>
            <a:r>
              <a:rPr lang="en-GB" dirty="0"/>
              <a:t>Is American celebration of Easter similar to yours? Why?</a:t>
            </a:r>
          </a:p>
          <a:p>
            <a:pPr marL="0" indent="0" algn="just">
              <a:buNone/>
            </a:pPr>
            <a:r>
              <a:rPr lang="en-GB" dirty="0"/>
              <a:t>What tradition do you find most interesting?</a:t>
            </a:r>
          </a:p>
          <a:p>
            <a:pPr marL="0" indent="0" algn="just">
              <a:buNone/>
            </a:pPr>
            <a:r>
              <a:rPr lang="en-GB" dirty="0"/>
              <a:t>Play a game.</a:t>
            </a:r>
          </a:p>
          <a:p>
            <a:pPr marL="0" indent="0" algn="just">
              <a:buNone/>
            </a:pPr>
            <a:r>
              <a:rPr lang="en-GB" b="1" dirty="0">
                <a:hlinkClick r:id="rId3"/>
              </a:rPr>
              <a:t>https://wordwall.net/play/856/430/133</a:t>
            </a:r>
            <a:r>
              <a:rPr lang="en-GB" b="1" dirty="0"/>
              <a:t> </a:t>
            </a:r>
          </a:p>
        </p:txBody>
      </p:sp>
      <p:pic>
        <p:nvPicPr>
          <p:cNvPr id="7" name="Online Media 6" title="American Holidays - Easter Sunday">
            <a:hlinkClick r:id="" action="ppaction://media"/>
            <a:extLst>
              <a:ext uri="{FF2B5EF4-FFF2-40B4-BE49-F238E27FC236}">
                <a16:creationId xmlns:a16="http://schemas.microsoft.com/office/drawing/2014/main" id="{6B51E9BA-35F7-D56E-8DDD-77A3376C433D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00014" y="2960671"/>
            <a:ext cx="5572186" cy="31480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051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8B458E-5DC1-5C7C-39C7-E36CD3D102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3825" y="2266949"/>
            <a:ext cx="7296150" cy="1509713"/>
          </a:xfrm>
        </p:spPr>
        <p:txBody>
          <a:bodyPr/>
          <a:lstStyle/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Happy Easter!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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57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181</Words>
  <Application>Microsoft Office PowerPoint</Application>
  <PresentationFormat>Widescreen</PresentationFormat>
  <Paragraphs>38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Easter</vt:lpstr>
      <vt:lpstr>The week before Easter is called the Holy Week. In the Christian church it is the week between Palm Sunday and Easter.</vt:lpstr>
      <vt:lpstr>PowerPoint Presentation</vt:lpstr>
      <vt:lpstr>Watch the video and learn all about Easter in the USA and how it is celebrated.</vt:lpstr>
      <vt:lpstr>Happy Easter!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Easter</dc:title>
  <dc:creator>Josipa</dc:creator>
  <cp:lastModifiedBy>Sanja Ivoš</cp:lastModifiedBy>
  <cp:revision>20</cp:revision>
  <dcterms:created xsi:type="dcterms:W3CDTF">2022-08-31T01:21:45Z</dcterms:created>
  <dcterms:modified xsi:type="dcterms:W3CDTF">2022-10-25T14:18:57Z</dcterms:modified>
</cp:coreProperties>
</file>